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0D8"/>
    <a:srgbClr val="EBF076"/>
    <a:srgbClr val="EBF0EC"/>
    <a:srgbClr val="72A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45" d="100"/>
          <a:sy n="45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112A03D-63DE-4AB4-9816-D65F0DD414EF}" type="datetimeFigureOut">
              <a:rPr lang="nl-NL" smtClean="0"/>
              <a:t>19-11-2012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30BEEBA-F114-4037-8B0A-6FAD96118C86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Nakijkmodel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2337792"/>
          </a:xfrm>
        </p:spPr>
        <p:txBody>
          <a:bodyPr>
            <a:normAutofit/>
          </a:bodyPr>
          <a:lstStyle/>
          <a:p>
            <a:r>
              <a:rPr lang="nl-NL" dirty="0" smtClean="0"/>
              <a:t>Opdrachten </a:t>
            </a:r>
            <a:br>
              <a:rPr lang="nl-NL" dirty="0" smtClean="0"/>
            </a:br>
            <a:r>
              <a:rPr lang="nl-NL" dirty="0" smtClean="0"/>
              <a:t>Sorteren niveau 3-4</a:t>
            </a:r>
            <a:br>
              <a:rPr lang="nl-NL" dirty="0" smtClean="0"/>
            </a:br>
            <a:r>
              <a:rPr lang="nl-NL" dirty="0" smtClean="0"/>
              <a:t>Kruiswoord niveau 3-4</a:t>
            </a:r>
          </a:p>
          <a:p>
            <a:r>
              <a:rPr lang="nl-NL" dirty="0" smtClean="0"/>
              <a:t>Sorteren niveau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713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47248" cy="792088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Opdracht sorteren niveau 3-4 deel 1</a:t>
            </a:r>
            <a:endParaRPr lang="nl-NL" dirty="0"/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922725"/>
              </p:ext>
            </p:extLst>
          </p:nvPr>
        </p:nvGraphicFramePr>
        <p:xfrm>
          <a:off x="395536" y="1459158"/>
          <a:ext cx="8424937" cy="5398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235"/>
                <a:gridCol w="3049147"/>
                <a:gridCol w="1400193"/>
                <a:gridCol w="1869362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Ras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Eigenschap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Stokhoogte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Warm/koudbloed of volbloed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9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Arabier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Hoge intelligentie, fel karakter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Volbloed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Belgisch Trekpaard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Vooral gebruikt voor de wagen of als werkpaard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Ongeveer 1.70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Connemara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Leefde eeuwenlang in wilde staat en gaf de pony hardheid en uithoudingsvermogen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Warmbloed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9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Falabella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Kleinste paard te wereld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87 cm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Warmbloed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Fjord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Oorspronkelijk uit Noorwegen en veel voor wagen gebruikt. 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Fries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Oer-Hollands paard, vriendelijk en rustig karakter met sprekende uitstaling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Haflinger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Blonde pony, oorspronkelijk uit Oostenrijk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Ongeveer 1.40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Ijslander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Sterk en sober en beschikken 2 extra gangen; de tölt en de telgang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Koudbloed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47825" y="21288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Opdracht sorteren niveau 3-4 deel 2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804410"/>
              </p:ext>
            </p:extLst>
          </p:nvPr>
        </p:nvGraphicFramePr>
        <p:xfrm>
          <a:off x="611560" y="1292099"/>
          <a:ext cx="7821354" cy="5540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5339"/>
                <a:gridCol w="2725181"/>
                <a:gridCol w="1405396"/>
                <a:gridCol w="1735438"/>
              </a:tblGrid>
              <a:tr h="869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KWPN-er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b="0" dirty="0">
                          <a:solidFill>
                            <a:sysClr val="windowText" lastClr="000000"/>
                          </a:solidFill>
                        </a:rPr>
                        <a:t>Geen ras maar onderscheidt: het rijpaard, tuigpaard en Gelders paard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Verschillend</a:t>
                      </a:r>
                      <a:endParaRPr lang="nl-NL" sz="16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b="0" dirty="0">
                          <a:solidFill>
                            <a:sysClr val="windowText" lastClr="000000"/>
                          </a:solidFill>
                          <a:effectLst/>
                        </a:rPr>
                        <a:t>Warmbloed</a:t>
                      </a:r>
                      <a:endParaRPr lang="nl-NL" sz="1600" b="0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9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Lippizaner, </a:t>
                      </a:r>
                      <a:r>
                        <a:rPr lang="nl-NL" sz="1600" dirty="0" err="1">
                          <a:effectLst/>
                        </a:rPr>
                        <a:t>Lusitano</a:t>
                      </a:r>
                      <a:r>
                        <a:rPr lang="nl-NL" sz="1600" dirty="0">
                          <a:effectLst/>
                        </a:rPr>
                        <a:t> en Andalusiër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72A3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Gefokt voor de Hoge School Dressuur, zoals de Spaanse Rijschool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Afhankelijk welk ras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Warmbloed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3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New Forest Pony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Veelzijdige pony, betrouwbaar karakter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EB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Maximaal 1.48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EB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Warmbloed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3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Quarterhorses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Cowboypaarden en gebruikt op Amerikaanse ranches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Warmbloed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9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Shetland Pony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Op een na kleinste ras, voor verschillende werkzaamheden gebruikt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Tinker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Meestal bont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Koudbloed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9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Welsh Pony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6 verschillende fokrichtingen en gebruikt voor uiteenlopende doelen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Koudbloed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9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Opdracht kruiswoordpuzzel niveau 3-4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646236"/>
            <a:ext cx="8784976" cy="502312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nl-NL" sz="7400" b="1" dirty="0">
                <a:latin typeface="Arial Narrow" pitchFamily="34" charset="0"/>
              </a:rPr>
              <a:t>Horizontaal</a:t>
            </a:r>
            <a:endParaRPr lang="nl-NL" sz="7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1. Welke rol moet jij als ruiter of menner overnemen uit een kudde</a:t>
            </a:r>
          </a:p>
          <a:p>
            <a:pPr marL="0" indent="0">
              <a:buNone/>
            </a:pPr>
            <a:r>
              <a:rPr lang="nl-NL" sz="7400" b="1" dirty="0">
                <a:latin typeface="Arial Narrow" pitchFamily="34" charset="0"/>
              </a:rPr>
              <a:t>(LEIDERSROL)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5. Welk soort voer geef je als eerst </a:t>
            </a:r>
            <a:r>
              <a:rPr lang="nl-NL" sz="7400" b="1" dirty="0">
                <a:latin typeface="Arial Narrow" pitchFamily="34" charset="0"/>
              </a:rPr>
              <a:t>(RUWVOER)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6. In welke hoeveelheden eten paarden </a:t>
            </a:r>
            <a:r>
              <a:rPr lang="nl-NL" sz="7400" b="1" dirty="0">
                <a:latin typeface="Arial Narrow" pitchFamily="34" charset="0"/>
              </a:rPr>
              <a:t>(</a:t>
            </a:r>
            <a:r>
              <a:rPr lang="nl-NL" sz="7400" b="1" dirty="0" smtClean="0">
                <a:latin typeface="Arial Narrow" pitchFamily="34" charset="0"/>
              </a:rPr>
              <a:t>KLEINE BEETJES</a:t>
            </a:r>
            <a:r>
              <a:rPr lang="nl-NL" sz="7400" b="1" dirty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7. Waar zitten de ogen van het paard in het hoofd (</a:t>
            </a:r>
            <a:r>
              <a:rPr lang="nl-NL" sz="7400" b="1" dirty="0">
                <a:latin typeface="Arial Narrow" pitchFamily="34" charset="0"/>
              </a:rPr>
              <a:t>ZIJKANT</a:t>
            </a:r>
            <a:r>
              <a:rPr lang="nl-NL" sz="7400" dirty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8. Waardoor heeft het paard een goede doorbloeding in zijn benen </a:t>
            </a:r>
            <a:r>
              <a:rPr lang="nl-NL" sz="7400" dirty="0" smtClean="0">
                <a:latin typeface="Arial Narrow" pitchFamily="34" charset="0"/>
              </a:rPr>
              <a:t>en hoeven </a:t>
            </a:r>
            <a:r>
              <a:rPr lang="nl-NL" sz="7400" dirty="0">
                <a:latin typeface="Arial Narrow" pitchFamily="34" charset="0"/>
              </a:rPr>
              <a:t>(</a:t>
            </a:r>
            <a:r>
              <a:rPr lang="nl-NL" sz="7400" b="1" dirty="0">
                <a:latin typeface="Arial Narrow" pitchFamily="34" charset="0"/>
              </a:rPr>
              <a:t>BEWEGING</a:t>
            </a:r>
            <a:r>
              <a:rPr lang="nl-NL" sz="7400" dirty="0" smtClean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endParaRPr lang="nl-NL" sz="7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nl-NL" sz="7400" b="1" dirty="0">
                <a:latin typeface="Arial Narrow" pitchFamily="34" charset="0"/>
              </a:rPr>
              <a:t>Verticaal</a:t>
            </a:r>
            <a:endParaRPr lang="nl-NL" sz="7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2. Wat maakt het paard aan voor een betere vertering door het eten van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ruwvoer (</a:t>
            </a:r>
            <a:r>
              <a:rPr lang="nl-NL" sz="7400" b="1" dirty="0">
                <a:latin typeface="Arial Narrow" pitchFamily="34" charset="0"/>
              </a:rPr>
              <a:t>SPEEKSEL</a:t>
            </a:r>
            <a:r>
              <a:rPr lang="nl-NL" sz="7400" dirty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3. Een van de natuurlijke behoeften van het paard nu is het kunnen </a:t>
            </a:r>
            <a:r>
              <a:rPr lang="nl-NL" sz="7400" dirty="0" smtClean="0">
                <a:latin typeface="Arial Narrow" pitchFamily="34" charset="0"/>
              </a:rPr>
              <a:t>uiten van </a:t>
            </a:r>
            <a:r>
              <a:rPr lang="nl-NL" sz="7400" dirty="0">
                <a:latin typeface="Arial Narrow" pitchFamily="34" charset="0"/>
              </a:rPr>
              <a:t>bepaald gedrag Welk </a:t>
            </a:r>
            <a:r>
              <a:rPr lang="nl-NL" sz="7400" dirty="0" smtClean="0">
                <a:latin typeface="Arial Narrow" pitchFamily="34" charset="0"/>
              </a:rPr>
              <a:t>gedrag </a:t>
            </a:r>
            <a:r>
              <a:rPr lang="nl-NL" sz="7400" dirty="0">
                <a:latin typeface="Arial Narrow" pitchFamily="34" charset="0"/>
              </a:rPr>
              <a:t>(</a:t>
            </a:r>
            <a:r>
              <a:rPr lang="nl-NL" sz="7400" b="1" dirty="0">
                <a:latin typeface="Arial Narrow" pitchFamily="34" charset="0"/>
              </a:rPr>
              <a:t>KUDDEGEDRAG</a:t>
            </a:r>
            <a:r>
              <a:rPr lang="nl-NL" sz="7400" dirty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4. Als een paard schrikt wat moet je dan niet doen (</a:t>
            </a:r>
            <a:r>
              <a:rPr lang="nl-NL" sz="7400" b="1" dirty="0">
                <a:latin typeface="Arial Narrow" pitchFamily="34" charset="0"/>
              </a:rPr>
              <a:t>STRAFFEN</a:t>
            </a:r>
            <a:r>
              <a:rPr lang="nl-NL" sz="7400" dirty="0">
                <a:latin typeface="Arial Narrow" pitchFamily="34" charset="0"/>
              </a:rPr>
              <a:t>)</a:t>
            </a:r>
          </a:p>
          <a:p>
            <a:pPr marL="0" indent="0">
              <a:buNone/>
            </a:pPr>
            <a:r>
              <a:rPr lang="nl-NL" sz="7400" dirty="0">
                <a:latin typeface="Arial Narrow" pitchFamily="34" charset="0"/>
              </a:rPr>
              <a:t>9. Welk zintuig van het paard is zeer goed ontwikkeld (</a:t>
            </a:r>
            <a:r>
              <a:rPr lang="nl-NL" sz="7400" b="1" dirty="0">
                <a:latin typeface="Arial Narrow" pitchFamily="34" charset="0"/>
              </a:rPr>
              <a:t>TASTZINTUIG</a:t>
            </a:r>
            <a:r>
              <a:rPr lang="nl-NL" sz="7400" dirty="0">
                <a:latin typeface="Arial Narrow" pitchFamily="34" charset="0"/>
              </a:rPr>
              <a:t>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176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519"/>
            <a:ext cx="8229600" cy="1143000"/>
          </a:xfrm>
        </p:spPr>
        <p:txBody>
          <a:bodyPr/>
          <a:lstStyle/>
          <a:p>
            <a:r>
              <a:rPr lang="nl-NL" dirty="0" smtClean="0"/>
              <a:t>Opdracht sorteren niveau 4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712469"/>
              </p:ext>
            </p:extLst>
          </p:nvPr>
        </p:nvGraphicFramePr>
        <p:xfrm>
          <a:off x="251520" y="1409399"/>
          <a:ext cx="8568953" cy="5477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6160"/>
                <a:gridCol w="2514300"/>
                <a:gridCol w="2070231"/>
                <a:gridCol w="2358262"/>
              </a:tblGrid>
              <a:tr h="344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 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Eohippus 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Mesohippus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Het moderne paard, Equus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Jaren geleden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55-50 miljoen jaar geleden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35 miljoen jaar geleden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3,5 miljoen jaar geleden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Hoogte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25 tot 45 centimeter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60 centimeter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Afhankelijk per ras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Leefgebied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Bos, tropisch oerwoud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Graslanden, steppes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Gedomesticeerd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Aantal tenen voor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4 met zooltjes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1 </a:t>
                      </a:r>
                      <a:r>
                        <a:rPr lang="nl-NL" sz="1600">
                          <a:effectLst/>
                          <a:sym typeface="Wingdings"/>
                        </a:rPr>
                        <a:t></a:t>
                      </a:r>
                      <a:r>
                        <a:rPr lang="nl-NL" sz="1600">
                          <a:effectLst/>
                        </a:rPr>
                        <a:t> hoef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9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Aantal tenen achter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 met zooltjes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3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1 </a:t>
                      </a:r>
                      <a:r>
                        <a:rPr lang="nl-NL" sz="1600">
                          <a:effectLst/>
                          <a:sym typeface="Wingdings"/>
                        </a:rPr>
                        <a:t></a:t>
                      </a:r>
                      <a:r>
                        <a:rPr lang="nl-NL" sz="1600">
                          <a:effectLst/>
                        </a:rPr>
                        <a:t> hoef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57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Reden verandering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 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Bossen werden graslanden door klimaatveranderingen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Hoogbenig en ééntenig </a:t>
                      </a:r>
                      <a:r>
                        <a:rPr lang="nl-NL" sz="1600">
                          <a:effectLst/>
                          <a:sym typeface="Wingdings"/>
                        </a:rPr>
                        <a:t></a:t>
                      </a:r>
                      <a:r>
                        <a:rPr lang="nl-NL" sz="1600">
                          <a:effectLst/>
                        </a:rPr>
                        <a:t> prooidier</a:t>
                      </a:r>
                      <a:br>
                        <a:rPr lang="nl-NL" sz="1600">
                          <a:effectLst/>
                        </a:rPr>
                      </a:b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1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Vluchtgedrag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Verschuilen in de bossen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>
                          <a:effectLst/>
                        </a:rPr>
                        <a:t>Vluchten door weinig beschutting; gevolg dat mesohippus groter is. </a:t>
                      </a:r>
                      <a:endParaRPr lang="nl-N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Vluchtgedrag zit nog steeds in de genen. </a:t>
                      </a:r>
                      <a:endParaRPr lang="nl-N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127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</TotalTime>
  <Words>442</Words>
  <Application>Microsoft Office PowerPoint</Application>
  <PresentationFormat>Diavoorstelling (4:3)</PresentationFormat>
  <Paragraphs>117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Gieterij</vt:lpstr>
      <vt:lpstr>Nakijkmodel</vt:lpstr>
      <vt:lpstr>Opdracht sorteren niveau 3-4 deel 1</vt:lpstr>
      <vt:lpstr>Opdracht sorteren niveau 3-4 deel 2</vt:lpstr>
      <vt:lpstr>Opdracht kruiswoordpuzzel niveau 3-4</vt:lpstr>
      <vt:lpstr>Opdracht sorteren niveau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Nakijkmodel</dc:title>
  <dc:creator>Mayke Rulof</dc:creator>
  <cp:lastModifiedBy>Mayke Rulof</cp:lastModifiedBy>
  <cp:revision>2</cp:revision>
  <dcterms:created xsi:type="dcterms:W3CDTF">2012-11-19T12:58:58Z</dcterms:created>
  <dcterms:modified xsi:type="dcterms:W3CDTF">2012-11-19T13:18:23Z</dcterms:modified>
</cp:coreProperties>
</file>